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61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7" r:id="rId12"/>
    <p:sldId id="278" r:id="rId13"/>
    <p:sldId id="279" r:id="rId14"/>
    <p:sldId id="281" r:id="rId15"/>
    <p:sldId id="282" r:id="rId16"/>
    <p:sldId id="283" r:id="rId17"/>
    <p:sldId id="284" r:id="rId18"/>
    <p:sldId id="260" r:id="rId19"/>
    <p:sldId id="272" r:id="rId20"/>
    <p:sldId id="273" r:id="rId21"/>
    <p:sldId id="262" r:id="rId22"/>
    <p:sldId id="264" r:id="rId23"/>
    <p:sldId id="285" r:id="rId24"/>
    <p:sldId id="286" r:id="rId25"/>
    <p:sldId id="289" r:id="rId26"/>
    <p:sldId id="263" r:id="rId27"/>
    <p:sldId id="28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7" autoAdjust="0"/>
  </p:normalViewPr>
  <p:slideViewPr>
    <p:cSldViewPr snapToGrid="0" snapToObjects="1" showGuides="1">
      <p:cViewPr varScale="1">
        <p:scale>
          <a:sx n="73" d="100"/>
          <a:sy n="73" d="100"/>
        </p:scale>
        <p:origin x="-1400" y="-104"/>
      </p:cViewPr>
      <p:guideLst>
        <p:guide orient="horz" pos="485"/>
        <p:guide pos="296"/>
      </p:guideLst>
    </p:cSldViewPr>
  </p:slideViewPr>
  <p:outlineViewPr>
    <p:cViewPr>
      <p:scale>
        <a:sx n="33" d="100"/>
        <a:sy n="33" d="100"/>
      </p:scale>
      <p:origin x="0" y="10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12E19-57C1-D841-9130-0DB6AC36FCE5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B3D3D-56FE-A84E-A2E0-EB08B336F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87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4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27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16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2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03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45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2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4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13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7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14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3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2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5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9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3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8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1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902E-13A2-9F41-9537-9B3C74DC0981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0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0" Type="http://schemas.openxmlformats.org/officeDocument/2006/relationships/image" Target="../media/image39.emf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40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52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5.jpg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7" Type="http://schemas.openxmlformats.org/officeDocument/2006/relationships/image" Target="../media/image72.emf"/><Relationship Id="rId8" Type="http://schemas.openxmlformats.org/officeDocument/2006/relationships/image" Target="../media/image73.emf"/><Relationship Id="rId9" Type="http://schemas.openxmlformats.org/officeDocument/2006/relationships/image" Target="../media/image52.emf"/><Relationship Id="rId10" Type="http://schemas.openxmlformats.org/officeDocument/2006/relationships/image" Target="../media/image74.emf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emf"/><Relationship Id="rId8" Type="http://schemas.openxmlformats.org/officeDocument/2006/relationships/image" Target="../media/image8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9.emf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9.emf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15.emf"/><Relationship Id="rId9" Type="http://schemas.openxmlformats.org/officeDocument/2006/relationships/image" Target="../media/image16.emf"/><Relationship Id="rId10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2.emf"/><Relationship Id="rId5" Type="http://schemas.openxmlformats.org/officeDocument/2006/relationships/image" Target="../media/image24.emf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5.emf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38" y="4276664"/>
            <a:ext cx="2888864" cy="2017893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52" y="432207"/>
            <a:ext cx="7035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7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052736"/>
            <a:ext cx="4161952" cy="1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086584"/>
            <a:ext cx="6036865" cy="1054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068" y="3213016"/>
            <a:ext cx="2327996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991" y="3742792"/>
            <a:ext cx="1439977" cy="334280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2" y="207728"/>
            <a:ext cx="7815792" cy="540000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37274"/>
            <a:ext cx="5928372" cy="1439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148" y="651414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9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78163"/>
            <a:ext cx="6504983" cy="462710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0" y="491077"/>
            <a:ext cx="5551588" cy="251998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13" y="5887555"/>
            <a:ext cx="2103878" cy="35999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23528" y="3645024"/>
            <a:ext cx="1094073" cy="1260108"/>
            <a:chOff x="323528" y="4761180"/>
            <a:chExt cx="1094073" cy="126010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4761180"/>
              <a:ext cx="962167" cy="2519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528" y="4977203"/>
              <a:ext cx="870538" cy="25199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23528" y="5275266"/>
              <a:ext cx="1094073" cy="746022"/>
              <a:chOff x="251520" y="5419282"/>
              <a:chExt cx="1094073" cy="74602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520" y="5661248"/>
                <a:ext cx="946402" cy="254801"/>
              </a:xfrm>
              <a:prstGeom prst="rect">
                <a:avLst/>
              </a:prstGeom>
            </p:spPr>
          </p:pic>
          <p:grpSp>
            <p:nvGrpSpPr>
              <p:cNvPr id="24" name="Group 23"/>
              <p:cNvGrpSpPr/>
              <p:nvPr/>
            </p:nvGrpSpPr>
            <p:grpSpPr>
              <a:xfrm>
                <a:off x="251520" y="5419282"/>
                <a:ext cx="1094073" cy="746022"/>
                <a:chOff x="251520" y="5452589"/>
                <a:chExt cx="1094073" cy="746022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1" b="21661"/>
                <a:stretch/>
              </p:blipFill>
              <p:spPr>
                <a:xfrm>
                  <a:off x="251520" y="5949280"/>
                  <a:ext cx="1094073" cy="249331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1520" y="5452589"/>
                  <a:ext cx="1088414" cy="2498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4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78163"/>
            <a:ext cx="6504983" cy="462710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2" y="509482"/>
            <a:ext cx="5551588" cy="251998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" y="1628800"/>
            <a:ext cx="2764796" cy="647999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13" y="5887555"/>
            <a:ext cx="2103878" cy="3599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23528" y="3645024"/>
            <a:ext cx="1094073" cy="1260108"/>
            <a:chOff x="323528" y="4761180"/>
            <a:chExt cx="1094073" cy="126010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528" y="4761180"/>
              <a:ext cx="962167" cy="25199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528" y="4977203"/>
              <a:ext cx="870538" cy="251997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323528" y="5275266"/>
              <a:ext cx="1094073" cy="746022"/>
              <a:chOff x="251520" y="5419282"/>
              <a:chExt cx="1094073" cy="74602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520" y="5661248"/>
                <a:ext cx="946402" cy="254801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251520" y="5419282"/>
                <a:ext cx="1094073" cy="746022"/>
                <a:chOff x="251520" y="5452589"/>
                <a:chExt cx="1094073" cy="746022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" b="21661"/>
                <a:stretch/>
              </p:blipFill>
              <p:spPr>
                <a:xfrm>
                  <a:off x="251520" y="5949280"/>
                  <a:ext cx="1094073" cy="249331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1520" y="5452589"/>
                  <a:ext cx="1088414" cy="2498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4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70" y="888171"/>
            <a:ext cx="4309734" cy="4989101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0" y="163326"/>
            <a:ext cx="8288423" cy="576000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50507" y="2564964"/>
            <a:ext cx="1678249" cy="1548142"/>
            <a:chOff x="235496" y="3609041"/>
            <a:chExt cx="1600200" cy="147614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825" y="3609041"/>
              <a:ext cx="687269" cy="1799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20" y="3983980"/>
              <a:ext cx="1447800" cy="1651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4194795"/>
              <a:ext cx="1460500" cy="177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20" y="4428728"/>
              <a:ext cx="1549400" cy="15240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251520" y="4627855"/>
              <a:ext cx="1579478" cy="169297"/>
              <a:chOff x="1835696" y="3289905"/>
              <a:chExt cx="1579478" cy="169297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5696" y="3289905"/>
                <a:ext cx="1358900" cy="1651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1974" y="3306802"/>
                <a:ext cx="203200" cy="152400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1"/>
            <a:srcRect t="19573"/>
            <a:stretch/>
          </p:blipFill>
          <p:spPr>
            <a:xfrm>
              <a:off x="235496" y="4931971"/>
              <a:ext cx="1600200" cy="153213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27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22" y="1113764"/>
            <a:ext cx="4376406" cy="4763508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9" y="1628800"/>
            <a:ext cx="4204267" cy="1124397"/>
          </a:xfrm>
          <a:prstGeom prst="rect">
            <a:avLst/>
          </a:prstGeom>
        </p:spPr>
      </p:pic>
      <p:pic>
        <p:nvPicPr>
          <p:cNvPr id="10" name="Picture 9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6" y="2852936"/>
            <a:ext cx="1489084" cy="253899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5" y="455887"/>
            <a:ext cx="7706075" cy="287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3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6" y="203821"/>
            <a:ext cx="8064000" cy="53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6" y="174371"/>
            <a:ext cx="8064000" cy="5376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4" y="3753075"/>
            <a:ext cx="2585106" cy="287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6" y="169955"/>
            <a:ext cx="8064000" cy="5376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4" y="3753075"/>
            <a:ext cx="2585106" cy="287996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8" y="4221088"/>
            <a:ext cx="3243394" cy="2879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2" y="1275660"/>
            <a:ext cx="8145908" cy="2894485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1" y="318809"/>
            <a:ext cx="5041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7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00808"/>
            <a:ext cx="3586378" cy="721283"/>
          </a:xfrm>
          <a:prstGeom prst="rect">
            <a:avLst/>
          </a:prstGeom>
        </p:spPr>
      </p:pic>
      <p:pic>
        <p:nvPicPr>
          <p:cNvPr id="13" name="Picture 12" descr="freq_015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" t="72495" r="34612" b="5334"/>
          <a:stretch/>
        </p:blipFill>
        <p:spPr>
          <a:xfrm>
            <a:off x="4228723" y="2277112"/>
            <a:ext cx="4231709" cy="21600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52" y="3140968"/>
            <a:ext cx="314997" cy="359997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3471004"/>
            <a:ext cx="837978" cy="75599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2636912"/>
            <a:ext cx="1489084" cy="253899"/>
          </a:xfrm>
          <a:prstGeom prst="rect">
            <a:avLst/>
          </a:prstGeom>
        </p:spPr>
      </p:pic>
      <p:pic>
        <p:nvPicPr>
          <p:cNvPr id="8" name="Picture 7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581128"/>
            <a:ext cx="217825" cy="177699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2" y="209930"/>
            <a:ext cx="6891420" cy="719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1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5" name="Picture 4" descr="Image-Tacoma_Narrows_Bridge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2" y="1997667"/>
            <a:ext cx="3035018" cy="2120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2020" y="4159172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CMU Serif Roman"/>
                <a:cs typeface="CMU Serif Roman"/>
              </a:rPr>
              <a:t>Source :http</a:t>
            </a:r>
            <a:r>
              <a:rPr lang="en-US" sz="700" dirty="0">
                <a:latin typeface="CMU Serif Roman"/>
                <a:cs typeface="CMU Serif Roman"/>
              </a:rPr>
              <a:t>://</a:t>
            </a:r>
            <a:r>
              <a:rPr lang="en-US" sz="700" dirty="0" err="1">
                <a:latin typeface="CMU Serif Roman"/>
                <a:cs typeface="CMU Serif Roman"/>
              </a:rPr>
              <a:t>en.wikipedia.org</a:t>
            </a:r>
            <a:r>
              <a:rPr lang="en-US" sz="700" dirty="0">
                <a:latin typeface="CMU Serif Roman"/>
                <a:cs typeface="CMU Serif Roman"/>
              </a:rPr>
              <a:t>/wiki/</a:t>
            </a:r>
            <a:r>
              <a:rPr lang="en-US" sz="700" dirty="0" err="1">
                <a:latin typeface="CMU Serif Roman"/>
                <a:cs typeface="CMU Serif Roman"/>
              </a:rPr>
              <a:t>Tacoma_Narrows_Bridge</a:t>
            </a:r>
            <a:r>
              <a:rPr lang="en-US" sz="700" dirty="0">
                <a:latin typeface="CMU Serif Roman"/>
                <a:cs typeface="CMU Serif Roman"/>
              </a:rPr>
              <a:t>_(1940)#</a:t>
            </a:r>
            <a:r>
              <a:rPr lang="en-US" sz="700" dirty="0" err="1">
                <a:latin typeface="CMU Serif Roman"/>
                <a:cs typeface="CMU Serif Roman"/>
              </a:rPr>
              <a:t>mediaviewer</a:t>
            </a:r>
            <a:r>
              <a:rPr lang="en-US" sz="700" dirty="0">
                <a:latin typeface="CMU Serif Roman"/>
                <a:cs typeface="CMU Serif Roman"/>
              </a:rPr>
              <a:t>/File:Image-Tacoma_Narrows_Bridge1.gif</a:t>
            </a:r>
          </a:p>
        </p:txBody>
      </p:sp>
      <p:pic>
        <p:nvPicPr>
          <p:cNvPr id="10" name="Picture 9" descr="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0572" y="1730645"/>
            <a:ext cx="2418833" cy="27363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64812" y="4519212"/>
            <a:ext cx="329411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CMU Serif Roman"/>
                <a:cs typeface="CMU Serif Roman"/>
              </a:rPr>
              <a:t>Source: http</a:t>
            </a:r>
            <a:r>
              <a:rPr lang="en-US" sz="700" dirty="0">
                <a:latin typeface="CMU Serif Roman"/>
                <a:cs typeface="CMU Serif Roman"/>
              </a:rPr>
              <a:t>://</a:t>
            </a:r>
            <a:r>
              <a:rPr lang="en-US" sz="700" dirty="0" err="1">
                <a:latin typeface="CMU Serif Roman"/>
                <a:cs typeface="CMU Serif Roman"/>
              </a:rPr>
              <a:t>www.inmr.com</a:t>
            </a:r>
            <a:r>
              <a:rPr lang="en-US" sz="700" dirty="0">
                <a:latin typeface="CMU Serif Roman"/>
                <a:cs typeface="CMU Serif Roman"/>
              </a:rPr>
              <a:t>/</a:t>
            </a:r>
            <a:r>
              <a:rPr lang="en-US" sz="700" dirty="0" err="1">
                <a:latin typeface="CMU Serif Roman"/>
                <a:cs typeface="CMU Serif Roman"/>
              </a:rPr>
              <a:t>wp</a:t>
            </a:r>
            <a:r>
              <a:rPr lang="en-US" sz="700" dirty="0">
                <a:latin typeface="CMU Serif Roman"/>
                <a:cs typeface="CMU Serif Roman"/>
              </a:rPr>
              <a:t>-content/uploads/2013/11/</a:t>
            </a:r>
            <a:r>
              <a:rPr lang="en-US" sz="700" dirty="0" err="1">
                <a:latin typeface="CMU Serif Roman"/>
                <a:cs typeface="CMU Serif Roman"/>
              </a:rPr>
              <a:t>cover.jpg</a:t>
            </a:r>
            <a:endParaRPr lang="en-US" sz="700" dirty="0">
              <a:latin typeface="CMU Serif Roman"/>
              <a:cs typeface="CMU Serif Roman"/>
            </a:endParaRPr>
          </a:p>
        </p:txBody>
      </p:sp>
      <p:pic>
        <p:nvPicPr>
          <p:cNvPr id="12" name="Picture 1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4" y="450789"/>
            <a:ext cx="8122123" cy="2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7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s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1"/>
          <a:stretch/>
        </p:blipFill>
        <p:spPr>
          <a:xfrm>
            <a:off x="467544" y="1484784"/>
            <a:ext cx="3888432" cy="345960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dn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21" y="1501717"/>
            <a:ext cx="3888431" cy="345960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691794" y="13521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85" y="4725144"/>
            <a:ext cx="217825" cy="177699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6" y="3107285"/>
            <a:ext cx="223558" cy="177699"/>
          </a:xfrm>
          <a:prstGeom prst="rect">
            <a:avLst/>
          </a:prstGeom>
        </p:spPr>
      </p:pic>
      <p:pic>
        <p:nvPicPr>
          <p:cNvPr id="19" name="Picture 1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36" y="5229201"/>
            <a:ext cx="2879948" cy="215996"/>
          </a:xfrm>
          <a:prstGeom prst="rect">
            <a:avLst/>
          </a:prstGeom>
        </p:spPr>
      </p:pic>
      <p:pic>
        <p:nvPicPr>
          <p:cNvPr id="20" name="Picture 19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62" y="5229228"/>
            <a:ext cx="2483954" cy="215996"/>
          </a:xfrm>
          <a:prstGeom prst="rect">
            <a:avLst/>
          </a:prstGeom>
        </p:spPr>
      </p:pic>
      <p:pic>
        <p:nvPicPr>
          <p:cNvPr id="21" name="Picture 20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15" y="4763469"/>
            <a:ext cx="217825" cy="177699"/>
          </a:xfrm>
          <a:prstGeom prst="rect">
            <a:avLst/>
          </a:prstGeom>
        </p:spPr>
      </p:pic>
      <p:pic>
        <p:nvPicPr>
          <p:cNvPr id="22" name="Picture 2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068960"/>
            <a:ext cx="223558" cy="177699"/>
          </a:xfrm>
          <a:prstGeom prst="rect">
            <a:avLst/>
          </a:prstGeom>
        </p:spPr>
      </p:pic>
      <p:pic>
        <p:nvPicPr>
          <p:cNvPr id="23" name="Picture 22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4" y="6107641"/>
            <a:ext cx="1489084" cy="253899"/>
          </a:xfrm>
          <a:prstGeom prst="rect">
            <a:avLst/>
          </a:prstGeom>
        </p:spPr>
      </p:pic>
      <p:pic>
        <p:nvPicPr>
          <p:cNvPr id="26" name="Picture 25" descr="latexit-drag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9" y="443543"/>
            <a:ext cx="4993541" cy="2958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8" y="332950"/>
            <a:ext cx="5054600" cy="419100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8" y="1187296"/>
            <a:ext cx="8209467" cy="35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593" y="1519775"/>
            <a:ext cx="2184400" cy="2552700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370828"/>
            <a:ext cx="7353300" cy="3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378180"/>
            <a:ext cx="7217833" cy="3917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615" y="1151465"/>
            <a:ext cx="5580225" cy="4415367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6" y="2188633"/>
            <a:ext cx="1732113" cy="1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77" y="1905005"/>
            <a:ext cx="5510477" cy="2734728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3951817"/>
            <a:ext cx="1236982" cy="1348310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5496983"/>
            <a:ext cx="3742267" cy="239331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28435"/>
            <a:ext cx="8466659" cy="3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77" y="1905005"/>
            <a:ext cx="5510477" cy="2734728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3951817"/>
            <a:ext cx="1236982" cy="1348310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5496983"/>
            <a:ext cx="3742267" cy="239331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28435"/>
            <a:ext cx="8466659" cy="300037"/>
          </a:xfrm>
          <a:prstGeom prst="rect">
            <a:avLst/>
          </a:prstGeom>
        </p:spPr>
      </p:pic>
      <p:pic>
        <p:nvPicPr>
          <p:cNvPr id="10" name="Picture 9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623418"/>
            <a:ext cx="3703645" cy="6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1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8" y="327840"/>
            <a:ext cx="7429500" cy="419100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8" y="1268736"/>
            <a:ext cx="8531419" cy="22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43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439738"/>
            <a:ext cx="2438400" cy="330200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1559243"/>
            <a:ext cx="7890933" cy="24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02321"/>
            <a:ext cx="6261100" cy="419100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5" y="1497985"/>
            <a:ext cx="8483046" cy="21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5" y="513360"/>
            <a:ext cx="7002497" cy="25199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362019" y="1293900"/>
            <a:ext cx="4242429" cy="1703052"/>
            <a:chOff x="4362019" y="1293900"/>
            <a:chExt cx="4242429" cy="17030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2019" y="1293900"/>
              <a:ext cx="4242429" cy="1703052"/>
            </a:xfrm>
            <a:prstGeom prst="rect">
              <a:avLst/>
            </a:prstGeom>
          </p:spPr>
        </p:pic>
        <p:pic>
          <p:nvPicPr>
            <p:cNvPr id="8" name="Picture 7" descr="latexit-drag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2060848"/>
              <a:ext cx="184997" cy="17999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13" name="Picture 12" descr="latexit-drag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9" name="Picture 8" descr="latexit-drag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362019" y="1293900"/>
            <a:ext cx="4242429" cy="4297138"/>
            <a:chOff x="4362019" y="1293900"/>
            <a:chExt cx="4242429" cy="4297138"/>
          </a:xfrm>
        </p:grpSpPr>
        <p:grpSp>
          <p:nvGrpSpPr>
            <p:cNvPr id="16" name="Group 15"/>
            <p:cNvGrpSpPr/>
            <p:nvPr/>
          </p:nvGrpSpPr>
          <p:grpSpPr>
            <a:xfrm>
              <a:off x="4362019" y="1293900"/>
              <a:ext cx="4242429" cy="4297138"/>
              <a:chOff x="4362019" y="1293900"/>
              <a:chExt cx="4242429" cy="4297138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362019" y="1293900"/>
                <a:ext cx="4242429" cy="4297138"/>
                <a:chOff x="2851141" y="-744177"/>
                <a:chExt cx="5897323" cy="597337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1141" y="-744177"/>
                  <a:ext cx="5897323" cy="2367383"/>
                </a:xfrm>
                <a:prstGeom prst="rect">
                  <a:avLst/>
                </a:prstGeom>
              </p:spPr>
            </p:pic>
            <p:grpSp>
              <p:nvGrpSpPr>
                <p:cNvPr id="47" name="Group 46"/>
                <p:cNvGrpSpPr/>
                <p:nvPr/>
              </p:nvGrpSpPr>
              <p:grpSpPr>
                <a:xfrm>
                  <a:off x="3778654" y="2969155"/>
                  <a:ext cx="3073172" cy="2260046"/>
                  <a:chOff x="3778654" y="2969155"/>
                  <a:chExt cx="3073172" cy="2260046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40811" t="10714" r="26163" b="832"/>
                  <a:stretch/>
                </p:blipFill>
                <p:spPr>
                  <a:xfrm rot="1941345">
                    <a:off x="5023021" y="3532516"/>
                    <a:ext cx="1726929" cy="1696685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3778654" y="4317852"/>
                    <a:ext cx="120396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 flipV="1">
                    <a:off x="5956876" y="3824318"/>
                    <a:ext cx="309576" cy="49353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/>
                  <p:cNvCxnSpPr/>
                  <p:nvPr/>
                </p:nvCxnSpPr>
                <p:spPr>
                  <a:xfrm flipV="1">
                    <a:off x="5956876" y="4317853"/>
                    <a:ext cx="719029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 descr="latexit-drag.eps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8394" y="4055147"/>
                    <a:ext cx="128057" cy="200657"/>
                  </a:xfrm>
                  <a:prstGeom prst="rect">
                    <a:avLst/>
                  </a:prstGeom>
                </p:spPr>
              </p:pic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667160" y="3006502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183316" y="2969155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15" name="Picture 14" descr="latexit-drag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983" y="4689163"/>
                <a:ext cx="185803" cy="179997"/>
              </a:xfrm>
              <a:prstGeom prst="rect">
                <a:avLst/>
              </a:prstGeom>
            </p:spPr>
          </p:pic>
        </p:grpSp>
        <p:pic>
          <p:nvPicPr>
            <p:cNvPr id="19" name="Picture 18" descr="latexit-drag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2060848"/>
              <a:ext cx="184997" cy="179997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22" name="Picture 21" descr="latexit-drag.eps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23" name="Picture 22" descr="latexit-drag.ep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  <p:pic>
        <p:nvPicPr>
          <p:cNvPr id="24" name="Picture 23" descr="latexit-drag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5" y="497149"/>
            <a:ext cx="7452971" cy="2682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3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362019" y="1293900"/>
            <a:ext cx="4242429" cy="4297138"/>
            <a:chOff x="4362019" y="1293900"/>
            <a:chExt cx="4242429" cy="4297138"/>
          </a:xfrm>
        </p:grpSpPr>
        <p:grpSp>
          <p:nvGrpSpPr>
            <p:cNvPr id="16" name="Group 15"/>
            <p:cNvGrpSpPr/>
            <p:nvPr/>
          </p:nvGrpSpPr>
          <p:grpSpPr>
            <a:xfrm>
              <a:off x="4362019" y="1293900"/>
              <a:ext cx="4242429" cy="4297138"/>
              <a:chOff x="4362019" y="1293900"/>
              <a:chExt cx="4242429" cy="4297138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362019" y="1293900"/>
                <a:ext cx="4242429" cy="4297138"/>
                <a:chOff x="2851141" y="-744177"/>
                <a:chExt cx="5897323" cy="597337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1141" y="-744177"/>
                  <a:ext cx="5897323" cy="2367383"/>
                </a:xfrm>
                <a:prstGeom prst="rect">
                  <a:avLst/>
                </a:prstGeom>
              </p:spPr>
            </p:pic>
            <p:grpSp>
              <p:nvGrpSpPr>
                <p:cNvPr id="47" name="Group 46"/>
                <p:cNvGrpSpPr/>
                <p:nvPr/>
              </p:nvGrpSpPr>
              <p:grpSpPr>
                <a:xfrm>
                  <a:off x="3778654" y="1963753"/>
                  <a:ext cx="4810211" cy="3265448"/>
                  <a:chOff x="3778654" y="1963753"/>
                  <a:chExt cx="4810211" cy="3265448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40811" t="10714" r="26163" b="832"/>
                  <a:stretch/>
                </p:blipFill>
                <p:spPr>
                  <a:xfrm rot="1941345">
                    <a:off x="5023021" y="3532516"/>
                    <a:ext cx="1726929" cy="1696685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3778654" y="4317852"/>
                    <a:ext cx="120396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/>
                  <p:cNvCxnSpPr/>
                  <p:nvPr/>
                </p:nvCxnSpPr>
                <p:spPr>
                  <a:xfrm flipV="1">
                    <a:off x="5654346" y="2220175"/>
                    <a:ext cx="0" cy="106391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>
                    <a:stCxn id="8" idx="0"/>
                  </p:cNvCxnSpPr>
                  <p:nvPr/>
                </p:nvCxnSpPr>
                <p:spPr>
                  <a:xfrm flipV="1">
                    <a:off x="6357321" y="2755398"/>
                    <a:ext cx="579465" cy="90883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/>
                  <p:nvPr/>
                </p:nvCxnSpPr>
                <p:spPr>
                  <a:xfrm>
                    <a:off x="6866748" y="4317852"/>
                    <a:ext cx="1449869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0" name="Picture 19" descr="latexit-drag.eps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1260" y="2358868"/>
                    <a:ext cx="224875" cy="20572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latexit-drag.eps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3617" y="1963753"/>
                    <a:ext cx="272248" cy="195363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latexit-drag.eps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6617" y="4255805"/>
                    <a:ext cx="272248" cy="178736"/>
                  </a:xfrm>
                  <a:prstGeom prst="rect">
                    <a:avLst/>
                  </a:prstGeom>
                </p:spPr>
              </p:pic>
              <p:cxnSp>
                <p:nvCxnSpPr>
                  <p:cNvPr id="25" name="Straight Arrow Connector 24"/>
                  <p:cNvCxnSpPr/>
                  <p:nvPr/>
                </p:nvCxnSpPr>
                <p:spPr>
                  <a:xfrm flipV="1">
                    <a:off x="5956876" y="3824318"/>
                    <a:ext cx="309576" cy="49353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/>
                  <p:cNvCxnSpPr/>
                  <p:nvPr/>
                </p:nvCxnSpPr>
                <p:spPr>
                  <a:xfrm flipV="1">
                    <a:off x="5956876" y="4317853"/>
                    <a:ext cx="719029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 descr="latexit-drag.eps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8394" y="4055147"/>
                    <a:ext cx="128057" cy="200657"/>
                  </a:xfrm>
                  <a:prstGeom prst="rect">
                    <a:avLst/>
                  </a:prstGeom>
                </p:spPr>
              </p:pic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667160" y="3006502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183316" y="2969155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15" name="Picture 14" descr="latexit-drag.ep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983" y="4689163"/>
                <a:ext cx="185803" cy="179997"/>
              </a:xfrm>
              <a:prstGeom prst="rect">
                <a:avLst/>
              </a:prstGeom>
            </p:spPr>
          </p:pic>
        </p:grpSp>
        <p:pic>
          <p:nvPicPr>
            <p:cNvPr id="7" name="Picture 6" descr="latexit-drag.eps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2060848"/>
              <a:ext cx="184997" cy="179997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28" name="Picture 27" descr="latexit-drag.eps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29" name="Picture 28" descr="latexit-drag.eps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  <p:pic>
        <p:nvPicPr>
          <p:cNvPr id="30" name="Picture 29" descr="latexit-drag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5" y="513360"/>
            <a:ext cx="7002497" cy="25199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04" y="2420888"/>
            <a:ext cx="2024231" cy="746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04" y="3429000"/>
            <a:ext cx="2129590" cy="88732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2" y="495731"/>
            <a:ext cx="4604673" cy="251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41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2" y="449679"/>
            <a:ext cx="4604673" cy="251997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7" y="3173946"/>
            <a:ext cx="7708940" cy="212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9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04" y="2420888"/>
            <a:ext cx="2024231" cy="746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04" y="3356992"/>
            <a:ext cx="2129590" cy="88732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4" y="453527"/>
            <a:ext cx="4604673" cy="251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46" y="4509217"/>
            <a:ext cx="5392278" cy="863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2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68</Words>
  <Application>Microsoft Macintosh PowerPoint</Application>
  <PresentationFormat>On-screen Show (4:3)</PresentationFormat>
  <Paragraphs>29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Kasun</dc:creator>
  <cp:lastModifiedBy>Kasun</cp:lastModifiedBy>
  <cp:revision>22</cp:revision>
  <dcterms:created xsi:type="dcterms:W3CDTF">2015-04-20T07:01:34Z</dcterms:created>
  <dcterms:modified xsi:type="dcterms:W3CDTF">2015-05-05T04:30:52Z</dcterms:modified>
</cp:coreProperties>
</file>